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337" r:id="rId3"/>
    <p:sldId id="354" r:id="rId4"/>
    <p:sldId id="260" r:id="rId5"/>
    <p:sldId id="332" r:id="rId6"/>
    <p:sldId id="312" r:id="rId7"/>
    <p:sldId id="313" r:id="rId8"/>
    <p:sldId id="314" r:id="rId9"/>
    <p:sldId id="316" r:id="rId10"/>
    <p:sldId id="320" r:id="rId11"/>
    <p:sldId id="321" r:id="rId12"/>
    <p:sldId id="315" r:id="rId13"/>
    <p:sldId id="324" r:id="rId14"/>
    <p:sldId id="323" r:id="rId15"/>
    <p:sldId id="327" r:id="rId16"/>
    <p:sldId id="328" r:id="rId17"/>
    <p:sldId id="3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8" d="100"/>
          <a:sy n="88" d="100"/>
        </p:scale>
        <p:origin x="8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 was in kindergarten</a:t>
            </a:r>
          </a:p>
          <a:p>
            <a:r>
              <a:rPr lang="en-US" dirty="0"/>
              <a:t>No you asshole, I meant for you to do this other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https://storage.googleapis.com/deepmind-media/gemini/gemini_v1_5_report.pdf</a:t>
            </a:r>
          </a:p>
          <a:p>
            <a:endParaRPr lang="en-US" dirty="0"/>
          </a:p>
          <a:p>
            <a:r>
              <a:rPr lang="en-US" dirty="0"/>
              <a:t>Find all mentions of “oil can” in this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the web for </a:t>
            </a:r>
            <a:r>
              <a:rPr lang="en-US" dirty="0" err="1"/>
              <a:t>gemini</a:t>
            </a:r>
            <a:r>
              <a:rPr lang="en-US" dirty="0"/>
              <a:t> ultra best prompts</a:t>
            </a:r>
          </a:p>
          <a:p>
            <a:r>
              <a:rPr lang="en-US" dirty="0"/>
              <a:t>Search the web for the best beer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landscape view image of what I would see if I were looking at Earth from the surface of Mars.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an image of a dystopian cityscape with the word “Dystopian” written big and floating in the sky.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099DF7-C091-ED17-BA23-EB921AA6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28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787" y="1831736"/>
            <a:ext cx="8791575" cy="2953523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773" y="2743199"/>
            <a:ext cx="8791575" cy="757035"/>
          </a:xfrm>
        </p:spPr>
        <p:txBody>
          <a:bodyPr>
            <a:normAutofit/>
          </a:bodyPr>
          <a:lstStyle/>
          <a:p>
            <a:r>
              <a:rPr lang="en-US" sz="4400" dirty="0"/>
              <a:t>Browsing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E49BC-329C-2B03-4E67-E25BBDF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135" y="2548646"/>
            <a:ext cx="8791575" cy="1554703"/>
          </a:xfrm>
        </p:spPr>
        <p:txBody>
          <a:bodyPr>
            <a:normAutofit/>
          </a:bodyPr>
          <a:lstStyle/>
          <a:p>
            <a:r>
              <a:rPr lang="en-US" sz="4400" dirty="0"/>
              <a:t>Image</a:t>
            </a:r>
            <a:br>
              <a:rPr lang="en-US" sz="4400" dirty="0"/>
            </a:br>
            <a:r>
              <a:rPr lang="en-US" sz="4400" dirty="0"/>
              <a:t>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1E48C-4BA6-E91A-02C4-B055A09C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4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6A050-0D14-58B5-4FCD-888F234B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6D45-DA34-6C70-2617-0EDB68EF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8B893-6BF2-2B64-FE65-7A4ED9FA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 in a haystack: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41F2F-E86C-2245-85ED-CA91BEACD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8" y="1994960"/>
            <a:ext cx="10409824" cy="2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E30AC-2A81-A9A8-C619-0DFF0C50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0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5472</TotalTime>
  <Words>190</Words>
  <Application>Microsoft Office PowerPoint</Application>
  <PresentationFormat>Widescreen</PresentationFormat>
  <Paragraphs>31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source-serif-pro</vt:lpstr>
      <vt:lpstr>Tw Cen MT</vt:lpstr>
      <vt:lpstr>Circuit</vt:lpstr>
      <vt:lpstr>How to really use Google Gemini 1.5</vt:lpstr>
      <vt:lpstr>Text</vt:lpstr>
      <vt:lpstr>Needle in a haystack: Text</vt:lpstr>
      <vt:lpstr>Vision</vt:lpstr>
      <vt:lpstr>Identification</vt:lpstr>
      <vt:lpstr>Abstract Ideas</vt:lpstr>
      <vt:lpstr>Medical </vt:lpstr>
      <vt:lpstr>Chemistry</vt:lpstr>
      <vt:lpstr>Electronics</vt:lpstr>
      <vt:lpstr>Parking</vt:lpstr>
      <vt:lpstr>Homework</vt:lpstr>
      <vt:lpstr>Cooking</vt:lpstr>
      <vt:lpstr>Poker</vt:lpstr>
      <vt:lpstr>Code</vt:lpstr>
      <vt:lpstr>Browsing</vt:lpstr>
      <vt:lpstr>Image Generation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23</cp:revision>
  <dcterms:created xsi:type="dcterms:W3CDTF">2023-10-26T23:38:07Z</dcterms:created>
  <dcterms:modified xsi:type="dcterms:W3CDTF">2024-08-09T02:52:52Z</dcterms:modified>
</cp:coreProperties>
</file>